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3" r:id="rId4"/>
    <p:sldId id="267" r:id="rId5"/>
    <p:sldId id="259" r:id="rId6"/>
    <p:sldId id="257" r:id="rId7"/>
    <p:sldId id="258" r:id="rId8"/>
    <p:sldId id="260" r:id="rId9"/>
    <p:sldId id="262" r:id="rId10"/>
    <p:sldId id="261" r:id="rId11"/>
    <p:sldId id="264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13"/>
    <p:restoredTop sz="94626"/>
  </p:normalViewPr>
  <p:slideViewPr>
    <p:cSldViewPr snapToGrid="0" snapToObjects="1">
      <p:cViewPr>
        <p:scale>
          <a:sx n="87" d="100"/>
          <a:sy n="87" d="100"/>
        </p:scale>
        <p:origin x="89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! This is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0BCDE-D6AC-D04B-95F8-D5E3CD66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66" y="521289"/>
            <a:ext cx="7652932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A9418A-6EED-5247-8214-CA724D80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4" y="2233646"/>
            <a:ext cx="1604581" cy="140268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4122413" y="2405310"/>
            <a:ext cx="7537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We choose this logo because,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it represents </a:t>
            </a:r>
            <a:r>
              <a:rPr lang="en-US" sz="2000" b="1" dirty="0">
                <a:latin typeface="Arial Rounded MT Bold" panose="020F0704030504030204" pitchFamily="34" charset="77"/>
              </a:rPr>
              <a:t>QUALITY</a:t>
            </a:r>
            <a:r>
              <a:rPr lang="en-US" sz="2000" dirty="0">
                <a:latin typeface="Arial Rounded MT Bold" panose="020F0704030504030204" pitchFamily="34" charset="77"/>
              </a:rPr>
              <a:t> in simplified Chinese,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and a 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36940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5543999" y="1532000"/>
            <a:ext cx="2578230" cy="2324125"/>
            <a:chOff x="4271789" y="1532000"/>
            <a:chExt cx="2578230" cy="2324125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74" y="2026848"/>
              <a:ext cx="1242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322" y="2690944"/>
              <a:ext cx="10188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722824"/>
              <a:ext cx="648000" cy="648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123" y="2318872"/>
              <a:ext cx="648000" cy="648000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95828" y="3103711"/>
              <a:ext cx="654191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51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developers coverage</a:t>
            </a:r>
          </a:p>
          <a:p>
            <a:pPr algn="r"/>
            <a:r>
              <a:rPr lang="en-US" sz="2000" b="1" dirty="0"/>
              <a:t>across the code hierarchy  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44903B-39E8-FF43-9EA3-84BF5F70E927}"/>
              </a:ext>
            </a:extLst>
          </p:cNvPr>
          <p:cNvSpPr txBox="1"/>
          <p:nvPr/>
        </p:nvSpPr>
        <p:spPr>
          <a:xfrm>
            <a:off x="562466" y="4110566"/>
            <a:ext cx="58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Do you control each part of your applications </a:t>
            </a:r>
          </a:p>
          <a:p>
            <a:pPr algn="r"/>
            <a:r>
              <a:rPr lang="en-US" sz="2000" b="1" i="1" dirty="0"/>
              <a:t>with your actual team ?</a:t>
            </a:r>
          </a:p>
        </p:txBody>
      </p:sp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234529"/>
            <a:ext cx="77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synthetizes  the Sonar evaluation.</a:t>
            </a:r>
          </a:p>
          <a:p>
            <a:r>
              <a:rPr lang="en-US" sz="2000" b="1" dirty="0"/>
              <a:t>You get one single evaluation for the whole project.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5935</TotalTime>
  <Words>104</Words>
  <Application>Microsoft Macintosh PowerPoint</Application>
  <PresentationFormat>Grand écran</PresentationFormat>
  <Paragraphs>16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55</cp:revision>
  <dcterms:created xsi:type="dcterms:W3CDTF">2020-02-05T06:56:16Z</dcterms:created>
  <dcterms:modified xsi:type="dcterms:W3CDTF">2021-03-30T20:20:27Z</dcterms:modified>
</cp:coreProperties>
</file>